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3"/>
  </p:notesMasterIdLst>
  <p:sldIdLst>
    <p:sldId id="43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F"/>
    <a:srgbClr val="97FAFF"/>
    <a:srgbClr val="00EEFA"/>
    <a:srgbClr val="FAE047"/>
    <a:srgbClr val="F79646"/>
    <a:srgbClr val="99F8FF"/>
    <a:srgbClr val="F8EE99"/>
    <a:srgbClr val="0066FF"/>
    <a:srgbClr val="57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83438"/>
  </p:normalViewPr>
  <p:slideViewPr>
    <p:cSldViewPr snapToGrid="0">
      <p:cViewPr varScale="1">
        <p:scale>
          <a:sx n="87" d="100"/>
          <a:sy n="87" d="100"/>
        </p:scale>
        <p:origin x="2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76F8-8A4B-4A8B-BD59-3B25614EC7B9}" type="datetimeFigureOut">
              <a:rPr lang="en-AU" smtClean="0"/>
              <a:t>23/2/2023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27F5-A52F-4713-B51E-67E3C6019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ering_co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5754"/>
          <a:stretch/>
        </p:blipFill>
        <p:spPr>
          <a:xfrm>
            <a:off x="0" y="-102194"/>
            <a:ext cx="9180306" cy="562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21" y="5852677"/>
            <a:ext cx="1588210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81230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0110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Sidebar_spo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4581230" y="1193839"/>
            <a:ext cx="4562770" cy="43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8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6730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5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45783"/>
          <a:stretch/>
        </p:blipFill>
        <p:spPr bwMode="auto">
          <a:xfrm>
            <a:off x="8329407" y="14801"/>
            <a:ext cx="826232" cy="1020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28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08552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28" y="5668336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2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bar_sp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17" y="4630064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13174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4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2F5AD91-2D15-8347-B8D6-682C92A70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44795"/>
            <a:ext cx="1467600" cy="5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Sidebar_longview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" r="19317" b="-171"/>
          <a:stretch/>
        </p:blipFill>
        <p:spPr>
          <a:xfrm>
            <a:off x="1" y="0"/>
            <a:ext cx="4557713" cy="6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  <p:sldLayoutId id="2147484142" r:id="rId20"/>
    <p:sldLayoutId id="2147484143" r:id="rId21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45E0F-552B-6A36-BDD2-5FD335DB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B8839-CC91-994B-B443-59B5A32EF67F}" type="slidenum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D3CBA-7CCF-47D3-EE6D-C472DBF8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43" y="8814"/>
            <a:ext cx="7898710" cy="1143000"/>
          </a:xfrm>
          <a:noFill/>
        </p:spPr>
        <p:txBody>
          <a:bodyPr/>
          <a:lstStyle/>
          <a:p>
            <a:r>
              <a:rPr lang="en-GB" dirty="0"/>
              <a:t>3-6-9-12 Month Plan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EF9D8F3-AFD5-D797-21C3-83D4B394A74B}"/>
              </a:ext>
            </a:extLst>
          </p:cNvPr>
          <p:cNvGraphicFramePr>
            <a:graphicFrameLocks noGrp="1"/>
          </p:cNvGraphicFramePr>
          <p:nvPr/>
        </p:nvGraphicFramePr>
        <p:xfrm>
          <a:off x="622643" y="1241151"/>
          <a:ext cx="7898711" cy="4817273"/>
        </p:xfrm>
        <a:graphic>
          <a:graphicData uri="http://schemas.openxmlformats.org/drawingml/2006/table">
            <a:tbl>
              <a:tblPr firstRow="1" bandRow="1"/>
              <a:tblGrid>
                <a:gridCol w="372122">
                  <a:extLst>
                    <a:ext uri="{9D8B030D-6E8A-4147-A177-3AD203B41FA5}">
                      <a16:colId xmlns:a16="http://schemas.microsoft.com/office/drawing/2014/main" val="3167626577"/>
                    </a:ext>
                  </a:extLst>
                </a:gridCol>
                <a:gridCol w="372122">
                  <a:extLst>
                    <a:ext uri="{9D8B030D-6E8A-4147-A177-3AD203B41FA5}">
                      <a16:colId xmlns:a16="http://schemas.microsoft.com/office/drawing/2014/main" val="1662276672"/>
                    </a:ext>
                  </a:extLst>
                </a:gridCol>
                <a:gridCol w="372122">
                  <a:extLst>
                    <a:ext uri="{9D8B030D-6E8A-4147-A177-3AD203B41FA5}">
                      <a16:colId xmlns:a16="http://schemas.microsoft.com/office/drawing/2014/main" val="120524314"/>
                    </a:ext>
                  </a:extLst>
                </a:gridCol>
                <a:gridCol w="1243958">
                  <a:extLst>
                    <a:ext uri="{9D8B030D-6E8A-4147-A177-3AD203B41FA5}">
                      <a16:colId xmlns:a16="http://schemas.microsoft.com/office/drawing/2014/main" val="3655851571"/>
                    </a:ext>
                  </a:extLst>
                </a:gridCol>
                <a:gridCol w="1199026">
                  <a:extLst>
                    <a:ext uri="{9D8B030D-6E8A-4147-A177-3AD203B41FA5}">
                      <a16:colId xmlns:a16="http://schemas.microsoft.com/office/drawing/2014/main" val="330627534"/>
                    </a:ext>
                  </a:extLst>
                </a:gridCol>
                <a:gridCol w="1097620">
                  <a:extLst>
                    <a:ext uri="{9D8B030D-6E8A-4147-A177-3AD203B41FA5}">
                      <a16:colId xmlns:a16="http://schemas.microsoft.com/office/drawing/2014/main" val="2820304510"/>
                    </a:ext>
                  </a:extLst>
                </a:gridCol>
                <a:gridCol w="1037924">
                  <a:extLst>
                    <a:ext uri="{9D8B030D-6E8A-4147-A177-3AD203B41FA5}">
                      <a16:colId xmlns:a16="http://schemas.microsoft.com/office/drawing/2014/main" val="3528221913"/>
                    </a:ext>
                  </a:extLst>
                </a:gridCol>
                <a:gridCol w="1058891">
                  <a:extLst>
                    <a:ext uri="{9D8B030D-6E8A-4147-A177-3AD203B41FA5}">
                      <a16:colId xmlns:a16="http://schemas.microsoft.com/office/drawing/2014/main" val="3425260351"/>
                    </a:ext>
                  </a:extLst>
                </a:gridCol>
                <a:gridCol w="1144926">
                  <a:extLst>
                    <a:ext uri="{9D8B030D-6E8A-4147-A177-3AD203B41FA5}">
                      <a16:colId xmlns:a16="http://schemas.microsoft.com/office/drawing/2014/main" val="1485759732"/>
                    </a:ext>
                  </a:extLst>
                </a:gridCol>
              </a:tblGrid>
              <a:tr h="442540"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Pillar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Values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Enablers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Strategic Priority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Commitment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3-6-9-12 Month Action Plan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13978"/>
                  </a:ext>
                </a:extLst>
              </a:tr>
              <a:tr h="4425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3 months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6 months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9 months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12 months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31684"/>
                  </a:ext>
                </a:extLst>
              </a:tr>
              <a:tr h="464168">
                <a:tc rowSpan="3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Self</a:t>
                      </a: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095"/>
                  </a:ext>
                </a:extLst>
              </a:tr>
              <a:tr h="464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89371"/>
                  </a:ext>
                </a:extLst>
              </a:tr>
              <a:tr h="464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90051"/>
                  </a:ext>
                </a:extLst>
              </a:tr>
              <a:tr h="414316">
                <a:tc rowSpan="3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Work &amp; Contribution</a:t>
                      </a: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48065"/>
                  </a:ext>
                </a:extLst>
              </a:tr>
              <a:tr h="413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6334"/>
                  </a:ext>
                </a:extLst>
              </a:tr>
              <a:tr h="4123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62170"/>
                  </a:ext>
                </a:extLst>
              </a:tr>
              <a:tr h="452427">
                <a:tc rowSpan="3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+mn-lt"/>
                        </a:rPr>
                        <a:t>Relationships</a:t>
                      </a: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en-GB" sz="900" b="1" dirty="0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77322"/>
                  </a:ext>
                </a:extLst>
              </a:tr>
              <a:tr h="464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3849"/>
                  </a:ext>
                </a:extLst>
              </a:tr>
              <a:tr h="3830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F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>
                      <a:lvl1pPr marL="0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2204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844083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266124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688165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110207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532248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2954289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376331" algn="l" defTabSz="422041" rtl="0" eaLnBrk="1" latinLnBrk="0" hangingPunct="1">
                        <a:defRPr sz="1662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GB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769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E492DF-DB73-71B2-171F-E93CB157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3" y="6173789"/>
            <a:ext cx="10611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2339"/>
      </p:ext>
    </p:extLst>
  </p:cSld>
  <p:clrMapOvr>
    <a:masterClrMapping/>
  </p:clrMapOvr>
</p:sld>
</file>

<file path=ppt/theme/theme1.xml><?xml version="1.0" encoding="utf-8"?>
<a:theme xmlns:a="http://schemas.openxmlformats.org/drawingml/2006/main" name="1_STG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26306</TotalTime>
  <Words>27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1_STG_template_v2</vt:lpstr>
      <vt:lpstr>3-6-9-12 Month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Cowley</dc:creator>
  <cp:lastModifiedBy>Kit Jackson</cp:lastModifiedBy>
  <cp:revision>186</cp:revision>
  <cp:lastPrinted>2023-02-23T22:47:31Z</cp:lastPrinted>
  <dcterms:created xsi:type="dcterms:W3CDTF">2017-09-16T05:37:19Z</dcterms:created>
  <dcterms:modified xsi:type="dcterms:W3CDTF">2023-02-26T23:33:27Z</dcterms:modified>
</cp:coreProperties>
</file>