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"/>
  </p:notesMasterIdLst>
  <p:sldIdLst>
    <p:sldId id="421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FF"/>
    <a:srgbClr val="97FAFF"/>
    <a:srgbClr val="00EEFA"/>
    <a:srgbClr val="FAE047"/>
    <a:srgbClr val="F79646"/>
    <a:srgbClr val="99F8FF"/>
    <a:srgbClr val="F8EE99"/>
    <a:srgbClr val="0066FF"/>
    <a:srgbClr val="572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3469"/>
  </p:normalViewPr>
  <p:slideViewPr>
    <p:cSldViewPr snapToGrid="0">
      <p:cViewPr varScale="1">
        <p:scale>
          <a:sx n="101" d="100"/>
          <a:sy n="101" d="100"/>
        </p:scale>
        <p:origin x="2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76F8-8A4B-4A8B-BD59-3B25614EC7B9}" type="datetimeFigureOut">
              <a:rPr lang="en-AU" smtClean="0"/>
              <a:t>26/2/2023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227F5-A52F-4713-B51E-67E3C6019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3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ering_cours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" b="5754"/>
          <a:stretch/>
        </p:blipFill>
        <p:spPr>
          <a:xfrm>
            <a:off x="0" y="-102194"/>
            <a:ext cx="9180306" cy="562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529" y="974064"/>
            <a:ext cx="6837777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21" y="5852677"/>
            <a:ext cx="1588210" cy="6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81230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9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0110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Sidebar_spo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4581230" y="1193839"/>
            <a:ext cx="4562770" cy="43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28A4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1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16730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40258" y="637284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CD0504-5114-66DF-D530-5F1AAB36A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140711"/>
            <a:ext cx="1493482" cy="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4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45783"/>
          <a:stretch/>
        </p:blipFill>
        <p:spPr bwMode="auto">
          <a:xfrm>
            <a:off x="8329407" y="14801"/>
            <a:ext cx="826232" cy="1020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35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508552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828" y="5668336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6787" y="6319100"/>
            <a:ext cx="750425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2F1701-9E3E-76DD-B056-1C9DAB975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140711"/>
            <a:ext cx="1493482" cy="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bar_sp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717" y="4630064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13174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9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1477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1EABD7-4701-9461-FA1B-E5FDE4B3C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202394"/>
            <a:ext cx="1314021" cy="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6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 descr="Sidebar_longview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-1" r="19317" b="-171"/>
          <a:stretch/>
        </p:blipFill>
        <p:spPr>
          <a:xfrm>
            <a:off x="1" y="0"/>
            <a:ext cx="4557713" cy="68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956"/>
            <a:ext cx="9144000" cy="57802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/>
              <a:t>Relationships Pillar Definitions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129709"/>
              </p:ext>
            </p:extLst>
          </p:nvPr>
        </p:nvGraphicFramePr>
        <p:xfrm>
          <a:off x="137405" y="1250066"/>
          <a:ext cx="8809647" cy="475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947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Priorities</a:t>
                      </a:r>
                    </a:p>
                  </a:txBody>
                  <a:tcPr marL="84406" marR="84406" marT="42203" marB="42203"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this means for me and others</a:t>
                      </a:r>
                    </a:p>
                  </a:txBody>
                  <a:tcPr marL="84406" marR="84406" marT="42203" marB="42203">
                    <a:solidFill>
                      <a:srgbClr val="FFD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139">
                <a:tc>
                  <a:txBody>
                    <a:bodyPr/>
                    <a:lstStyle/>
                    <a:p>
                      <a:pPr algn="l"/>
                      <a:endParaRPr lang="en-GB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For me this means that…..</a:t>
                      </a:r>
                    </a:p>
                  </a:txBody>
                  <a:tcPr marL="84406" marR="84406" marT="42203" marB="42203">
                    <a:solidFill>
                      <a:srgbClr val="FFE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1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This means that….</a:t>
                      </a:r>
                      <a:endParaRPr lang="en-GB" sz="1200" i="1" dirty="0"/>
                    </a:p>
                  </a:txBody>
                  <a:tcPr marL="84406" marR="84406" marT="42203" marB="42203">
                    <a:solidFill>
                      <a:srgbClr val="FFE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1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For me this means that…..</a:t>
                      </a:r>
                      <a:endParaRPr lang="en-GB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FFE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Enabler</a:t>
                      </a: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this means</a:t>
                      </a: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35963"/>
                  </a:ext>
                </a:extLst>
              </a:tr>
              <a:tr h="9581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This means that ….</a:t>
                      </a:r>
                    </a:p>
                  </a:txBody>
                  <a:tcPr marL="84406" marR="84406" marT="42203" marB="42203">
                    <a:solidFill>
                      <a:srgbClr val="DE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821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B8839-CC91-994B-B443-59B5A32EF67F}" type="slidenum">
              <a:rPr kumimoji="0" lang="en-US" sz="11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220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190B1-4586-75AF-1CFA-E25D9C7C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7" y="157017"/>
            <a:ext cx="993900" cy="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4886"/>
      </p:ext>
    </p:extLst>
  </p:cSld>
  <p:clrMapOvr>
    <a:masterClrMapping/>
  </p:clrMapOvr>
</p:sld>
</file>

<file path=ppt/theme/theme1.xml><?xml version="1.0" encoding="utf-8"?>
<a:theme xmlns:a="http://schemas.openxmlformats.org/drawingml/2006/main" name="STG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21931</TotalTime>
  <Words>36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STG_template_v2</vt:lpstr>
      <vt:lpstr>Relationships Pillar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Cowley</dc:creator>
  <cp:lastModifiedBy>Kit Jackson</cp:lastModifiedBy>
  <cp:revision>191</cp:revision>
  <cp:lastPrinted>2022-10-02T14:16:51Z</cp:lastPrinted>
  <dcterms:created xsi:type="dcterms:W3CDTF">2017-09-16T05:37:19Z</dcterms:created>
  <dcterms:modified xsi:type="dcterms:W3CDTF">2023-02-26T23:05:51Z</dcterms:modified>
</cp:coreProperties>
</file>