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"/>
  </p:notesMasterIdLst>
  <p:sldIdLst>
    <p:sldId id="421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6FF"/>
    <a:srgbClr val="97FAFF"/>
    <a:srgbClr val="00EEFA"/>
    <a:srgbClr val="FAE047"/>
    <a:srgbClr val="F79646"/>
    <a:srgbClr val="99F8FF"/>
    <a:srgbClr val="F8EE99"/>
    <a:srgbClr val="0066FF"/>
    <a:srgbClr val="572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83469"/>
  </p:normalViewPr>
  <p:slideViewPr>
    <p:cSldViewPr snapToGrid="0">
      <p:cViewPr varScale="1">
        <p:scale>
          <a:sx n="101" d="100"/>
          <a:sy n="101" d="100"/>
        </p:scale>
        <p:origin x="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C76F8-8A4B-4A8B-BD59-3B25614EC7B9}" type="datetimeFigureOut">
              <a:rPr lang="en-AU" smtClean="0"/>
              <a:t>26/2/2023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227F5-A52F-4713-B51E-67E3C60190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39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ering_cours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" b="5754"/>
          <a:stretch/>
        </p:blipFill>
        <p:spPr>
          <a:xfrm>
            <a:off x="0" y="-102194"/>
            <a:ext cx="9180306" cy="5628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6529" y="974064"/>
            <a:ext cx="6837777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ST_logo_ful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221" y="5852677"/>
            <a:ext cx="1588210" cy="63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6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81230" y="0"/>
            <a:ext cx="4562771" cy="6858000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9" y="5845552"/>
            <a:ext cx="2560406" cy="102416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40110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 descr="Sidebar_spot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7"/>
          <a:stretch/>
        </p:blipFill>
        <p:spPr>
          <a:xfrm>
            <a:off x="4581230" y="1193839"/>
            <a:ext cx="4562770" cy="43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4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595" y="5845552"/>
            <a:ext cx="2560406" cy="102416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0"/>
            <a:ext cx="4562771" cy="6858000"/>
          </a:xfrm>
          <a:prstGeom prst="rect">
            <a:avLst/>
          </a:prstGeom>
          <a:solidFill>
            <a:srgbClr val="13174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srgbClr val="28A4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83923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19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27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54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151814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01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1" name="Picture 10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6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1" name="Picture 10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9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1" name="Picture 10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167304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28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40258" y="6372848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BCFB8839-CC91-994B-B443-59B5A32EF6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noFill/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2CD0504-5114-66DF-D530-5F1AAB36AF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25" y="6140711"/>
            <a:ext cx="1493482" cy="5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74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2" cstate="screen"/>
          <a:srcRect t="45783"/>
          <a:stretch/>
        </p:blipFill>
        <p:spPr bwMode="auto">
          <a:xfrm>
            <a:off x="8329407" y="14801"/>
            <a:ext cx="826232" cy="10200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435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508552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4603"/>
            <a:ext cx="7772400" cy="1470025"/>
          </a:xfrm>
        </p:spPr>
        <p:txBody>
          <a:bodyPr/>
          <a:lstStyle>
            <a:lvl1pPr>
              <a:defRPr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0378"/>
            <a:ext cx="6400800" cy="1430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8" name="Picture 7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828" y="5668336"/>
            <a:ext cx="2560406" cy="102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96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96787" y="6319100"/>
            <a:ext cx="750425" cy="365125"/>
          </a:xfrm>
        </p:spPr>
        <p:txBody>
          <a:bodyPr/>
          <a:lstStyle>
            <a:lvl1pPr algn="ctr">
              <a:defRPr/>
            </a:lvl1pPr>
          </a:lstStyle>
          <a:p>
            <a:fld id="{BCFB8839-CC91-994B-B443-59B5A32EF6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51814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F2F1701-9E3E-76DD-B056-1C9DAB975D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25" y="6140711"/>
            <a:ext cx="1493482" cy="5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87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debar_spo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ST_logo_ful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717" y="4630064"/>
            <a:ext cx="2560406" cy="102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8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174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srgbClr val="13174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4603"/>
            <a:ext cx="7772400" cy="1470025"/>
          </a:xfrm>
        </p:spPr>
        <p:txBody>
          <a:bodyPr/>
          <a:lstStyle>
            <a:lvl1pPr>
              <a:defRPr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0378"/>
            <a:ext cx="6400800" cy="1430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5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47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8" y="6170469"/>
            <a:ext cx="1655972" cy="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9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47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3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noFill/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477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71477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BCFB8839-CC91-994B-B443-59B5A32EF67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151814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D1EABD7-4701-9461-FA1B-E5FDE4B3C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25" y="6202394"/>
            <a:ext cx="1314021" cy="4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3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595" y="5845552"/>
            <a:ext cx="2560406" cy="102416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0"/>
            <a:ext cx="4562771" cy="6858000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83923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6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595" y="5845552"/>
            <a:ext cx="2560406" cy="102416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94774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2" name="Picture 1" descr="Sidebar_longview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t="-1" r="19317" b="-171"/>
          <a:stretch/>
        </p:blipFill>
        <p:spPr>
          <a:xfrm>
            <a:off x="1" y="0"/>
            <a:ext cx="4557713" cy="68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562771" cy="6858000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pic>
        <p:nvPicPr>
          <p:cNvPr id="9" name="Picture 8" descr="ST_logo_fu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595" y="5845552"/>
            <a:ext cx="2560406" cy="102416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94774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B8839-CC91-994B-B443-59B5A32EF6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2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  <p:sldLayoutId id="2147483861" r:id="rId21"/>
  </p:sldLayoutIdLst>
  <p:hf hdr="0" ftr="0" dt="0"/>
  <p:txStyles>
    <p:titleStyle>
      <a:lvl1pPr algn="ctr" defTabSz="422041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422041" rtl="0" eaLnBrk="1" latinLnBrk="0" hangingPunct="1">
        <a:spcBef>
          <a:spcPct val="20000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422041" rtl="0" eaLnBrk="1" latinLnBrk="0" hangingPunct="1">
        <a:spcBef>
          <a:spcPct val="20000"/>
        </a:spcBef>
        <a:buFont typeface="Arial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422041" rtl="0" eaLnBrk="1" latinLnBrk="0" hangingPunct="1">
        <a:spcBef>
          <a:spcPct val="20000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422041" rtl="0" eaLnBrk="1" latinLnBrk="0" hangingPunct="1">
        <a:spcBef>
          <a:spcPct val="20000"/>
        </a:spcBef>
        <a:buFont typeface="Arial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422041" rtl="0" eaLnBrk="1" latinLnBrk="0" hangingPunct="1">
        <a:spcBef>
          <a:spcPct val="20000"/>
        </a:spcBef>
        <a:buFont typeface="Arial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464"/>
            <a:ext cx="9144000" cy="672889"/>
          </a:xfrm>
        </p:spPr>
        <p:txBody>
          <a:bodyPr>
            <a:normAutofit/>
          </a:bodyPr>
          <a:lstStyle/>
          <a:p>
            <a:r>
              <a:rPr lang="en-GB" sz="3200" dirty="0"/>
              <a:t>Self Pillar Definitions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689313"/>
              </p:ext>
            </p:extLst>
          </p:nvPr>
        </p:nvGraphicFramePr>
        <p:xfrm>
          <a:off x="228329" y="1273214"/>
          <a:ext cx="8665970" cy="4683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3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39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Priorities</a:t>
                      </a:r>
                    </a:p>
                  </a:txBody>
                  <a:tcPr marL="84406" marR="84406" marT="42203" marB="42203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What this means for me</a:t>
                      </a:r>
                    </a:p>
                  </a:txBody>
                  <a:tcPr marL="84406" marR="84406" marT="42203" marB="42203"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0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solidFill>
                      <a:srgbClr val="B0D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This means that…..</a:t>
                      </a:r>
                      <a:endParaRPr lang="en-GB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rgbClr val="B0D9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0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solidFill>
                      <a:srgbClr val="B0D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This means that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…. </a:t>
                      </a:r>
                    </a:p>
                  </a:txBody>
                  <a:tcPr marL="84406" marR="84406" marT="42203" marB="42203">
                    <a:solidFill>
                      <a:srgbClr val="B0D9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0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>
                    <a:solidFill>
                      <a:srgbClr val="B0D9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This means that…..</a:t>
                      </a:r>
                      <a:endParaRPr lang="en-GB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rgbClr val="B0D9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6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Enablers</a:t>
                      </a:r>
                    </a:p>
                  </a:txBody>
                  <a:tcPr marL="84406" marR="84406" marT="42203" marB="4220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What this means</a:t>
                      </a:r>
                    </a:p>
                  </a:txBody>
                  <a:tcPr marL="84406" marR="84406" marT="42203" marB="42203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334793"/>
                  </a:ext>
                </a:extLst>
              </a:tr>
              <a:tr h="9440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42203" marB="42203">
                    <a:solidFill>
                      <a:srgbClr val="DE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This means that….</a:t>
                      </a:r>
                    </a:p>
                  </a:txBody>
                  <a:tcPr marL="84406" marR="84406" marT="42203" marB="42203">
                    <a:solidFill>
                      <a:srgbClr val="DE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09819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B8839-CC91-994B-B443-59B5A32EF67F}" type="slidenum">
              <a:rPr kumimoji="0" lang="en-US" sz="110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220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D48F0-63A7-6353-0194-4ABB021D9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790" y="-68635"/>
            <a:ext cx="1459086" cy="14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69947"/>
      </p:ext>
    </p:extLst>
  </p:cSld>
  <p:clrMapOvr>
    <a:masterClrMapping/>
  </p:clrMapOvr>
</p:sld>
</file>

<file path=ppt/theme/theme1.xml><?xml version="1.0" encoding="utf-8"?>
<a:theme xmlns:a="http://schemas.openxmlformats.org/drawingml/2006/main" name="STG_template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21933</TotalTime>
  <Words>30</Words>
  <Application>Microsoft Macintosh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STG_template_v2</vt:lpstr>
      <vt:lpstr>Self Pillar Definitions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Cowley</dc:creator>
  <cp:lastModifiedBy>Kit Jackson</cp:lastModifiedBy>
  <cp:revision>191</cp:revision>
  <cp:lastPrinted>2022-10-02T14:16:51Z</cp:lastPrinted>
  <dcterms:created xsi:type="dcterms:W3CDTF">2017-09-16T05:37:19Z</dcterms:created>
  <dcterms:modified xsi:type="dcterms:W3CDTF">2023-02-26T23:05:36Z</dcterms:modified>
</cp:coreProperties>
</file>