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2" r:id="rId1"/>
  </p:sldMasterIdLst>
  <p:notesMasterIdLst>
    <p:notesMasterId r:id="rId3"/>
  </p:notesMasterIdLst>
  <p:sldIdLst>
    <p:sldId id="434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6FF"/>
    <a:srgbClr val="97FAFF"/>
    <a:srgbClr val="00EEFA"/>
    <a:srgbClr val="FAE047"/>
    <a:srgbClr val="F79646"/>
    <a:srgbClr val="99F8FF"/>
    <a:srgbClr val="F8EE99"/>
    <a:srgbClr val="0066FF"/>
    <a:srgbClr val="572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056" autoAdjust="0"/>
    <p:restoredTop sz="83438"/>
  </p:normalViewPr>
  <p:slideViewPr>
    <p:cSldViewPr snapToGrid="0">
      <p:cViewPr varScale="1">
        <p:scale>
          <a:sx n="91" d="100"/>
          <a:sy n="91" d="100"/>
        </p:scale>
        <p:origin x="2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C76F8-8A4B-4A8B-BD59-3B25614EC7B9}" type="datetimeFigureOut">
              <a:rPr lang="en-AU" smtClean="0"/>
              <a:t>26/2/2023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227F5-A52F-4713-B51E-67E3C60190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39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58062" y="5202362"/>
            <a:ext cx="11669171" cy="29461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44EC5-E83C-4D07-8A74-4397D7961E56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3920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srgbClr val="3920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09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ering_cours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" b="5754"/>
          <a:stretch/>
        </p:blipFill>
        <p:spPr>
          <a:xfrm>
            <a:off x="0" y="-102194"/>
            <a:ext cx="9180306" cy="5628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6529" y="974064"/>
            <a:ext cx="6837777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ST_logo_ful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221" y="5852677"/>
            <a:ext cx="1588210" cy="63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81230" y="0"/>
            <a:ext cx="4562771" cy="6858000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9" y="5845552"/>
            <a:ext cx="2560406" cy="102416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40110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 descr="Sidebar_spot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7"/>
          <a:stretch/>
        </p:blipFill>
        <p:spPr>
          <a:xfrm>
            <a:off x="4581230" y="1193839"/>
            <a:ext cx="4562770" cy="43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9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595" y="5845552"/>
            <a:ext cx="2560406" cy="102416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0"/>
            <a:ext cx="4562771" cy="6858000"/>
          </a:xfrm>
          <a:prstGeom prst="rect">
            <a:avLst/>
          </a:prstGeom>
          <a:solidFill>
            <a:srgbClr val="13174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srgbClr val="28A4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83923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36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89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151814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984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1" name="Picture 10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48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1" name="Picture 10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44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1" name="Picture 10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167304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651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98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2" cstate="screen"/>
          <a:srcRect t="45783"/>
          <a:stretch/>
        </p:blipFill>
        <p:spPr bwMode="auto">
          <a:xfrm>
            <a:off x="8329407" y="14801"/>
            <a:ext cx="826232" cy="10200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028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508552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4603"/>
            <a:ext cx="7772400" cy="1470025"/>
          </a:xfrm>
        </p:spPr>
        <p:txBody>
          <a:bodyPr/>
          <a:lstStyle>
            <a:lvl1pPr>
              <a:defRPr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0378"/>
            <a:ext cx="6400800" cy="1430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8" name="Picture 7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828" y="5668336"/>
            <a:ext cx="2560406" cy="102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02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51814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622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debar_spo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ST_logo_ful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717" y="4630064"/>
            <a:ext cx="2560406" cy="102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12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8314" y="1627192"/>
            <a:ext cx="8208962" cy="984885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1B744DC9-B5D8-E10F-F233-D17AC0001C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39207C"/>
                </a:solidFill>
              </a:defRPr>
            </a:lvl1pPr>
          </a:lstStyle>
          <a:p>
            <a:fld id="{8C69709D-8EDA-344D-B04E-4C0D2F0695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6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174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srgbClr val="13174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4603"/>
            <a:ext cx="7772400" cy="1470025"/>
          </a:xfrm>
        </p:spPr>
        <p:txBody>
          <a:bodyPr/>
          <a:lstStyle>
            <a:lvl1pPr>
              <a:defRPr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0378"/>
            <a:ext cx="6400800" cy="1430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4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47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0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47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4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noFill/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47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151814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2F5AD91-2D15-8347-B8D6-682C92A70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144795"/>
            <a:ext cx="1467600" cy="5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4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595" y="5845552"/>
            <a:ext cx="2560406" cy="102416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0"/>
            <a:ext cx="4562771" cy="6858000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83923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3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595" y="5845552"/>
            <a:ext cx="2560406" cy="102416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94774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2" name="Picture 1" descr="Sidebar_longview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t="-1" r="19317" b="-171"/>
          <a:stretch/>
        </p:blipFill>
        <p:spPr>
          <a:xfrm>
            <a:off x="1" y="0"/>
            <a:ext cx="4557713" cy="68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1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562771" cy="6858000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595" y="5845552"/>
            <a:ext cx="2560406" cy="102416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94774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7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  <p:sldLayoutId id="2147484135" r:id="rId13"/>
    <p:sldLayoutId id="2147484136" r:id="rId14"/>
    <p:sldLayoutId id="2147484137" r:id="rId15"/>
    <p:sldLayoutId id="2147484138" r:id="rId16"/>
    <p:sldLayoutId id="2147484139" r:id="rId17"/>
    <p:sldLayoutId id="2147484140" r:id="rId18"/>
    <p:sldLayoutId id="2147484141" r:id="rId19"/>
    <p:sldLayoutId id="2147484142" r:id="rId20"/>
    <p:sldLayoutId id="2147484143" r:id="rId21"/>
    <p:sldLayoutId id="2147484145" r:id="rId22"/>
  </p:sldLayoutIdLst>
  <p:hf hdr="0" ftr="0" dt="0"/>
  <p:txStyles>
    <p:titleStyle>
      <a:lvl1pPr algn="ctr" defTabSz="422041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422041" rtl="0" eaLnBrk="1" latinLnBrk="0" hangingPunct="1">
        <a:spcBef>
          <a:spcPct val="20000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422041" rtl="0" eaLnBrk="1" latinLnBrk="0" hangingPunct="1">
        <a:spcBef>
          <a:spcPct val="20000"/>
        </a:spcBef>
        <a:buFont typeface="Arial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422041" rtl="0" eaLnBrk="1" latinLnBrk="0" hangingPunct="1">
        <a:spcBef>
          <a:spcPct val="20000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422041" rtl="0" eaLnBrk="1" latinLnBrk="0" hangingPunct="1">
        <a:spcBef>
          <a:spcPct val="20000"/>
        </a:spcBef>
        <a:buFont typeface="Arial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422041" rtl="0" eaLnBrk="1" latinLnBrk="0" hangingPunct="1">
        <a:spcBef>
          <a:spcPct val="20000"/>
        </a:spcBef>
        <a:buFont typeface="Arial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1"/>
          <p:cNvSpPr>
            <a:spLocks/>
          </p:cNvSpPr>
          <p:nvPr/>
        </p:nvSpPr>
        <p:spPr bwMode="auto">
          <a:xfrm>
            <a:off x="221566" y="1476336"/>
            <a:ext cx="8662180" cy="877247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240" y="0"/>
              </a:cxn>
              <a:cxn ang="0">
                <a:pos x="240" y="0"/>
              </a:cxn>
              <a:cxn ang="0">
                <a:pos x="240" y="0"/>
              </a:cxn>
              <a:cxn ang="0">
                <a:pos x="8832" y="0"/>
              </a:cxn>
              <a:cxn ang="0">
                <a:pos x="8832" y="0"/>
              </a:cxn>
              <a:cxn ang="0">
                <a:pos x="9072" y="240"/>
              </a:cxn>
              <a:cxn ang="0">
                <a:pos x="9072" y="240"/>
              </a:cxn>
              <a:cxn ang="0">
                <a:pos x="9072" y="240"/>
              </a:cxn>
              <a:cxn ang="0">
                <a:pos x="9072" y="1200"/>
              </a:cxn>
              <a:cxn ang="0">
                <a:pos x="9072" y="1200"/>
              </a:cxn>
              <a:cxn ang="0">
                <a:pos x="8832" y="1440"/>
              </a:cxn>
              <a:cxn ang="0">
                <a:pos x="8832" y="1440"/>
              </a:cxn>
              <a:cxn ang="0">
                <a:pos x="8832" y="1440"/>
              </a:cxn>
              <a:cxn ang="0">
                <a:pos x="240" y="1440"/>
              </a:cxn>
              <a:cxn ang="0">
                <a:pos x="240" y="1440"/>
              </a:cxn>
              <a:cxn ang="0">
                <a:pos x="0" y="1200"/>
              </a:cxn>
              <a:cxn ang="0">
                <a:pos x="0" y="1200"/>
              </a:cxn>
              <a:cxn ang="0">
                <a:pos x="0" y="240"/>
              </a:cxn>
            </a:cxnLst>
            <a:rect l="0" t="0" r="r" b="b"/>
            <a:pathLst>
              <a:path w="9072" h="1440">
                <a:moveTo>
                  <a:pt x="0" y="240"/>
                </a:moveTo>
                <a:cubicBezTo>
                  <a:pt x="0" y="108"/>
                  <a:pt x="108" y="0"/>
                  <a:pt x="240" y="0"/>
                </a:cubicBezTo>
                <a:cubicBezTo>
                  <a:pt x="240" y="0"/>
                  <a:pt x="240" y="0"/>
                  <a:pt x="240" y="0"/>
                </a:cubicBezTo>
                <a:lnTo>
                  <a:pt x="240" y="0"/>
                </a:lnTo>
                <a:lnTo>
                  <a:pt x="8832" y="0"/>
                </a:lnTo>
                <a:lnTo>
                  <a:pt x="8832" y="0"/>
                </a:lnTo>
                <a:cubicBezTo>
                  <a:pt x="8965" y="0"/>
                  <a:pt x="9072" y="108"/>
                  <a:pt x="9072" y="240"/>
                </a:cubicBezTo>
                <a:cubicBezTo>
                  <a:pt x="9072" y="240"/>
                  <a:pt x="9072" y="240"/>
                  <a:pt x="9072" y="240"/>
                </a:cubicBezTo>
                <a:lnTo>
                  <a:pt x="9072" y="240"/>
                </a:lnTo>
                <a:lnTo>
                  <a:pt x="9072" y="1200"/>
                </a:lnTo>
                <a:lnTo>
                  <a:pt x="9072" y="1200"/>
                </a:lnTo>
                <a:cubicBezTo>
                  <a:pt x="9072" y="1333"/>
                  <a:pt x="8965" y="1440"/>
                  <a:pt x="8832" y="1440"/>
                </a:cubicBezTo>
                <a:cubicBezTo>
                  <a:pt x="8832" y="1440"/>
                  <a:pt x="8832" y="1440"/>
                  <a:pt x="8832" y="1440"/>
                </a:cubicBezTo>
                <a:lnTo>
                  <a:pt x="8832" y="1440"/>
                </a:lnTo>
                <a:lnTo>
                  <a:pt x="240" y="1440"/>
                </a:lnTo>
                <a:lnTo>
                  <a:pt x="240" y="1440"/>
                </a:lnTo>
                <a:cubicBezTo>
                  <a:pt x="108" y="1440"/>
                  <a:pt x="0" y="1333"/>
                  <a:pt x="0" y="1200"/>
                </a:cubicBezTo>
                <a:cubicBezTo>
                  <a:pt x="0" y="1200"/>
                  <a:pt x="0" y="1200"/>
                  <a:pt x="0" y="1200"/>
                </a:cubicBezTo>
                <a:lnTo>
                  <a:pt x="0" y="240"/>
                </a:lnTo>
                <a:close/>
              </a:path>
            </a:pathLst>
          </a:custGeom>
          <a:solidFill>
            <a:srgbClr val="DEF6FF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920" tIns="35960" rIns="71920" bIns="35960"/>
          <a:lstStyle/>
          <a:p>
            <a:pPr marL="0" marR="0" lvl="0" indent="0" algn="l" defTabSz="7791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23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l" defTabSz="7791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23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Aspirations</a:t>
            </a:r>
            <a:endParaRPr kumimoji="0" lang="en-GB" sz="1124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25" name="Freeform 17"/>
          <p:cNvSpPr>
            <a:spLocks/>
          </p:cNvSpPr>
          <p:nvPr/>
        </p:nvSpPr>
        <p:spPr bwMode="auto">
          <a:xfrm>
            <a:off x="221566" y="2427913"/>
            <a:ext cx="8662180" cy="2226208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43" y="0"/>
              </a:cxn>
              <a:cxn ang="0">
                <a:pos x="243" y="0"/>
              </a:cxn>
              <a:cxn ang="0">
                <a:pos x="243" y="0"/>
              </a:cxn>
              <a:cxn ang="0">
                <a:pos x="8830" y="0"/>
              </a:cxn>
              <a:cxn ang="0">
                <a:pos x="8830" y="0"/>
              </a:cxn>
              <a:cxn ang="0">
                <a:pos x="9072" y="243"/>
              </a:cxn>
              <a:cxn ang="0">
                <a:pos x="9072" y="243"/>
              </a:cxn>
              <a:cxn ang="0">
                <a:pos x="9072" y="243"/>
              </a:cxn>
              <a:cxn ang="0">
                <a:pos x="9072" y="1214"/>
              </a:cxn>
              <a:cxn ang="0">
                <a:pos x="9072" y="1214"/>
              </a:cxn>
              <a:cxn ang="0">
                <a:pos x="8830" y="1456"/>
              </a:cxn>
              <a:cxn ang="0">
                <a:pos x="8830" y="1456"/>
              </a:cxn>
              <a:cxn ang="0">
                <a:pos x="8830" y="1456"/>
              </a:cxn>
              <a:cxn ang="0">
                <a:pos x="243" y="1456"/>
              </a:cxn>
              <a:cxn ang="0">
                <a:pos x="243" y="1456"/>
              </a:cxn>
              <a:cxn ang="0">
                <a:pos x="0" y="1214"/>
              </a:cxn>
              <a:cxn ang="0">
                <a:pos x="0" y="1214"/>
              </a:cxn>
              <a:cxn ang="0">
                <a:pos x="0" y="243"/>
              </a:cxn>
            </a:cxnLst>
            <a:rect l="0" t="0" r="r" b="b"/>
            <a:pathLst>
              <a:path w="9072" h="1456">
                <a:moveTo>
                  <a:pt x="0" y="243"/>
                </a:moveTo>
                <a:cubicBezTo>
                  <a:pt x="0" y="109"/>
                  <a:pt x="109" y="0"/>
                  <a:pt x="243" y="0"/>
                </a:cubicBezTo>
                <a:cubicBezTo>
                  <a:pt x="243" y="0"/>
                  <a:pt x="243" y="0"/>
                  <a:pt x="243" y="0"/>
                </a:cubicBezTo>
                <a:lnTo>
                  <a:pt x="243" y="0"/>
                </a:lnTo>
                <a:lnTo>
                  <a:pt x="8830" y="0"/>
                </a:lnTo>
                <a:lnTo>
                  <a:pt x="8830" y="0"/>
                </a:lnTo>
                <a:cubicBezTo>
                  <a:pt x="8964" y="0"/>
                  <a:pt x="9072" y="109"/>
                  <a:pt x="9072" y="243"/>
                </a:cubicBezTo>
                <a:cubicBezTo>
                  <a:pt x="9072" y="243"/>
                  <a:pt x="9072" y="243"/>
                  <a:pt x="9072" y="243"/>
                </a:cubicBezTo>
                <a:lnTo>
                  <a:pt x="9072" y="243"/>
                </a:lnTo>
                <a:lnTo>
                  <a:pt x="9072" y="1214"/>
                </a:lnTo>
                <a:lnTo>
                  <a:pt x="9072" y="1214"/>
                </a:lnTo>
                <a:cubicBezTo>
                  <a:pt x="9072" y="1348"/>
                  <a:pt x="8964" y="1456"/>
                  <a:pt x="8830" y="1456"/>
                </a:cubicBezTo>
                <a:cubicBezTo>
                  <a:pt x="8830" y="1456"/>
                  <a:pt x="8830" y="1456"/>
                  <a:pt x="8830" y="1456"/>
                </a:cubicBezTo>
                <a:lnTo>
                  <a:pt x="8830" y="1456"/>
                </a:lnTo>
                <a:lnTo>
                  <a:pt x="243" y="1456"/>
                </a:lnTo>
                <a:lnTo>
                  <a:pt x="243" y="1456"/>
                </a:lnTo>
                <a:cubicBezTo>
                  <a:pt x="109" y="1456"/>
                  <a:pt x="0" y="1348"/>
                  <a:pt x="0" y="1214"/>
                </a:cubicBezTo>
                <a:cubicBezTo>
                  <a:pt x="0" y="1214"/>
                  <a:pt x="0" y="1214"/>
                  <a:pt x="0" y="1214"/>
                </a:cubicBezTo>
                <a:lnTo>
                  <a:pt x="0" y="243"/>
                </a:lnTo>
                <a:close/>
              </a:path>
            </a:pathLst>
          </a:custGeom>
          <a:solidFill>
            <a:srgbClr val="DEF6FF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920" tIns="35960" rIns="71920" bIns="35960"/>
          <a:lstStyle/>
          <a:p>
            <a:pPr marL="0" marR="0" lvl="0" indent="0" algn="l" defTabSz="7791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23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l" defTabSz="7791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23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Priorities</a:t>
            </a:r>
            <a:endParaRPr kumimoji="0" lang="en-GB" sz="1124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l" defTabSz="7791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24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l" defTabSz="7791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23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220012" y="5403332"/>
            <a:ext cx="8663735" cy="697258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43" y="0"/>
              </a:cxn>
              <a:cxn ang="0">
                <a:pos x="243" y="0"/>
              </a:cxn>
              <a:cxn ang="0">
                <a:pos x="243" y="0"/>
              </a:cxn>
              <a:cxn ang="0">
                <a:pos x="8830" y="0"/>
              </a:cxn>
              <a:cxn ang="0">
                <a:pos x="8830" y="0"/>
              </a:cxn>
              <a:cxn ang="0">
                <a:pos x="9072" y="243"/>
              </a:cxn>
              <a:cxn ang="0">
                <a:pos x="9072" y="243"/>
              </a:cxn>
              <a:cxn ang="0">
                <a:pos x="9072" y="243"/>
              </a:cxn>
              <a:cxn ang="0">
                <a:pos x="9072" y="1214"/>
              </a:cxn>
              <a:cxn ang="0">
                <a:pos x="9072" y="1214"/>
              </a:cxn>
              <a:cxn ang="0">
                <a:pos x="8830" y="1456"/>
              </a:cxn>
              <a:cxn ang="0">
                <a:pos x="8830" y="1456"/>
              </a:cxn>
              <a:cxn ang="0">
                <a:pos x="8830" y="1456"/>
              </a:cxn>
              <a:cxn ang="0">
                <a:pos x="243" y="1456"/>
              </a:cxn>
              <a:cxn ang="0">
                <a:pos x="243" y="1456"/>
              </a:cxn>
              <a:cxn ang="0">
                <a:pos x="0" y="1214"/>
              </a:cxn>
              <a:cxn ang="0">
                <a:pos x="0" y="1214"/>
              </a:cxn>
              <a:cxn ang="0">
                <a:pos x="0" y="243"/>
              </a:cxn>
            </a:cxnLst>
            <a:rect l="0" t="0" r="r" b="b"/>
            <a:pathLst>
              <a:path w="9072" h="1456">
                <a:moveTo>
                  <a:pt x="0" y="243"/>
                </a:moveTo>
                <a:cubicBezTo>
                  <a:pt x="0" y="109"/>
                  <a:pt x="109" y="0"/>
                  <a:pt x="243" y="0"/>
                </a:cubicBezTo>
                <a:cubicBezTo>
                  <a:pt x="243" y="0"/>
                  <a:pt x="243" y="0"/>
                  <a:pt x="243" y="0"/>
                </a:cubicBezTo>
                <a:lnTo>
                  <a:pt x="243" y="0"/>
                </a:lnTo>
                <a:lnTo>
                  <a:pt x="8830" y="0"/>
                </a:lnTo>
                <a:lnTo>
                  <a:pt x="8830" y="0"/>
                </a:lnTo>
                <a:cubicBezTo>
                  <a:pt x="8964" y="0"/>
                  <a:pt x="9072" y="109"/>
                  <a:pt x="9072" y="243"/>
                </a:cubicBezTo>
                <a:cubicBezTo>
                  <a:pt x="9072" y="243"/>
                  <a:pt x="9072" y="243"/>
                  <a:pt x="9072" y="243"/>
                </a:cubicBezTo>
                <a:lnTo>
                  <a:pt x="9072" y="243"/>
                </a:lnTo>
                <a:lnTo>
                  <a:pt x="9072" y="1214"/>
                </a:lnTo>
                <a:lnTo>
                  <a:pt x="9072" y="1214"/>
                </a:lnTo>
                <a:cubicBezTo>
                  <a:pt x="9072" y="1348"/>
                  <a:pt x="8964" y="1456"/>
                  <a:pt x="8830" y="1456"/>
                </a:cubicBezTo>
                <a:cubicBezTo>
                  <a:pt x="8830" y="1456"/>
                  <a:pt x="8830" y="1456"/>
                  <a:pt x="8830" y="1456"/>
                </a:cubicBezTo>
                <a:lnTo>
                  <a:pt x="8830" y="1456"/>
                </a:lnTo>
                <a:lnTo>
                  <a:pt x="243" y="1456"/>
                </a:lnTo>
                <a:lnTo>
                  <a:pt x="243" y="1456"/>
                </a:lnTo>
                <a:cubicBezTo>
                  <a:pt x="109" y="1456"/>
                  <a:pt x="0" y="1348"/>
                  <a:pt x="0" y="1214"/>
                </a:cubicBezTo>
                <a:cubicBezTo>
                  <a:pt x="0" y="1214"/>
                  <a:pt x="0" y="1214"/>
                  <a:pt x="0" y="1214"/>
                </a:cubicBezTo>
                <a:lnTo>
                  <a:pt x="0" y="243"/>
                </a:lnTo>
                <a:close/>
              </a:path>
            </a:pathLst>
          </a:custGeom>
          <a:solidFill>
            <a:srgbClr val="DEF6FF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920" tIns="35960" rIns="71920" bIns="35960"/>
          <a:lstStyle/>
          <a:p>
            <a:pPr marL="0" marR="0" lvl="0" indent="0" algn="l" defTabSz="7791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23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l" defTabSz="7791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23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Values</a:t>
            </a:r>
          </a:p>
          <a:p>
            <a:pPr marL="0" marR="0" lvl="0" indent="0" algn="l" defTabSz="7791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23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l" defTabSz="7791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23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31" name="Freeform 44"/>
          <p:cNvSpPr>
            <a:spLocks/>
          </p:cNvSpPr>
          <p:nvPr/>
        </p:nvSpPr>
        <p:spPr bwMode="auto">
          <a:xfrm>
            <a:off x="220011" y="331157"/>
            <a:ext cx="8663735" cy="660957"/>
          </a:xfrm>
          <a:custGeom>
            <a:avLst/>
            <a:gdLst>
              <a:gd name="T0" fmla="*/ 2313 w 4627"/>
              <a:gd name="T1" fmla="*/ 0 h 818"/>
              <a:gd name="T2" fmla="*/ 0 w 4627"/>
              <a:gd name="T3" fmla="*/ 818 h 818"/>
              <a:gd name="T4" fmla="*/ 4627 w 4627"/>
              <a:gd name="T5" fmla="*/ 818 h 818"/>
              <a:gd name="T6" fmla="*/ 2313 w 4627"/>
              <a:gd name="T7" fmla="*/ 0 h 818"/>
              <a:gd name="T8" fmla="*/ 0 60000 65536"/>
              <a:gd name="T9" fmla="*/ 0 60000 65536"/>
              <a:gd name="T10" fmla="*/ 0 60000 65536"/>
              <a:gd name="T11" fmla="*/ 0 60000 65536"/>
              <a:gd name="T12" fmla="*/ 0 w 4627"/>
              <a:gd name="T13" fmla="*/ 0 h 818"/>
              <a:gd name="T14" fmla="*/ 4627 w 4627"/>
              <a:gd name="T15" fmla="*/ 818 h 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27" h="818">
                <a:moveTo>
                  <a:pt x="2313" y="0"/>
                </a:moveTo>
                <a:lnTo>
                  <a:pt x="0" y="818"/>
                </a:lnTo>
                <a:lnTo>
                  <a:pt x="4627" y="818"/>
                </a:lnTo>
                <a:lnTo>
                  <a:pt x="2313" y="0"/>
                </a:lnTo>
                <a:close/>
              </a:path>
            </a:pathLst>
          </a:custGeom>
          <a:solidFill>
            <a:srgbClr val="DEF6FF"/>
          </a:solidFill>
          <a:ln w="11113" cap="rnd">
            <a:noFill/>
            <a:miter lim="800000"/>
            <a:headEnd/>
            <a:tailEnd/>
          </a:ln>
        </p:spPr>
        <p:txBody>
          <a:bodyPr lIns="71920" tIns="35960" rIns="71920" bIns="35960" anchor="ctr" anchorCtr="1"/>
          <a:lstStyle/>
          <a:p>
            <a:pPr marL="0" marR="0" lvl="0" indent="0" algn="ctr" defTabSz="779173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3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779173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3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purpose: </a:t>
            </a:r>
          </a:p>
          <a:p>
            <a:pPr marL="0" marR="0" lvl="0" indent="0" algn="ctr" defTabSz="779173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3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66861" y="1506081"/>
            <a:ext cx="1837062" cy="27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791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9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Relationships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04960" y="1506081"/>
            <a:ext cx="2440907" cy="27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9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Work/Contribution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60539" y="1506081"/>
            <a:ext cx="2044422" cy="27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9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Self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313358" y="1749133"/>
            <a:ext cx="2044422" cy="446479"/>
          </a:xfrm>
          <a:prstGeom prst="roundRect">
            <a:avLst/>
          </a:prstGeom>
          <a:solidFill>
            <a:srgbClr val="FFD03B"/>
          </a:solidFill>
          <a:ln>
            <a:solidFill>
              <a:srgbClr val="F796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91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3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655305" y="5489396"/>
            <a:ext cx="1833391" cy="505281"/>
          </a:xfrm>
          <a:prstGeom prst="roundRect">
            <a:avLst/>
          </a:prstGeom>
          <a:solidFill>
            <a:srgbClr val="A7FFA7"/>
          </a:solidFill>
          <a:ln>
            <a:solidFill>
              <a:srgbClr val="65FF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388706" y="5489396"/>
            <a:ext cx="1833391" cy="505281"/>
          </a:xfrm>
          <a:prstGeom prst="roundRect">
            <a:avLst/>
          </a:prstGeom>
          <a:solidFill>
            <a:srgbClr val="A7FFA7"/>
          </a:solidFill>
          <a:ln>
            <a:solidFill>
              <a:srgbClr val="65FF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961156" y="5495479"/>
            <a:ext cx="1833391" cy="490599"/>
          </a:xfrm>
          <a:prstGeom prst="roundRect">
            <a:avLst/>
          </a:prstGeom>
          <a:solidFill>
            <a:srgbClr val="A7FFA7"/>
          </a:solidFill>
          <a:ln>
            <a:solidFill>
              <a:srgbClr val="65FF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1696720" y="28395"/>
            <a:ext cx="5733366" cy="37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8957" tIns="38957" rIns="38957" bIns="38957" anchor="ctr"/>
          <a:lstStyle>
            <a:lvl1pPr>
              <a:defRPr sz="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779188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22" b="1" i="0" u="none" strike="noStrike" kern="0" cap="none" spc="0" normalizeH="0" baseline="0" noProof="0" dirty="0">
                <a:ln>
                  <a:noFill/>
                </a:ln>
                <a:solidFill>
                  <a:srgbClr val="13174E"/>
                </a:solidFill>
                <a:effectLst/>
                <a:uLnTx/>
                <a:uFillTx/>
                <a:latin typeface="Century Gothic" panose="020B0502020202020204"/>
                <a:ea typeface="MS PGothic" panose="020B0600070205080204" pitchFamily="34" charset="-128"/>
                <a:cs typeface="+mn-cs"/>
              </a:rPr>
              <a:t>Personal Strategy Map</a:t>
            </a:r>
            <a:endParaRPr kumimoji="0" lang="en-US" altLang="en-US" sz="1522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550365" y="1735626"/>
            <a:ext cx="2044422" cy="446479"/>
          </a:xfrm>
          <a:prstGeom prst="round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3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830782" y="1755669"/>
            <a:ext cx="2044422" cy="446479"/>
          </a:xfrm>
          <a:prstGeom prst="roundRect">
            <a:avLst/>
          </a:prstGeom>
          <a:solidFill>
            <a:srgbClr val="00EEFA"/>
          </a:solidFill>
          <a:ln>
            <a:solidFill>
              <a:srgbClr val="00D3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4" name="Freeform 25">
            <a:extLst>
              <a:ext uri="{FF2B5EF4-FFF2-40B4-BE49-F238E27FC236}">
                <a16:creationId xmlns:a16="http://schemas.microsoft.com/office/drawing/2014/main" id="{7EAC853B-B3BE-4596-A347-C8DB22243808}"/>
              </a:ext>
            </a:extLst>
          </p:cNvPr>
          <p:cNvSpPr>
            <a:spLocks/>
          </p:cNvSpPr>
          <p:nvPr/>
        </p:nvSpPr>
        <p:spPr bwMode="auto">
          <a:xfrm>
            <a:off x="221566" y="4697925"/>
            <a:ext cx="8662181" cy="64599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43" y="0"/>
              </a:cxn>
              <a:cxn ang="0">
                <a:pos x="243" y="0"/>
              </a:cxn>
              <a:cxn ang="0">
                <a:pos x="243" y="0"/>
              </a:cxn>
              <a:cxn ang="0">
                <a:pos x="8830" y="0"/>
              </a:cxn>
              <a:cxn ang="0">
                <a:pos x="8830" y="0"/>
              </a:cxn>
              <a:cxn ang="0">
                <a:pos x="9072" y="243"/>
              </a:cxn>
              <a:cxn ang="0">
                <a:pos x="9072" y="243"/>
              </a:cxn>
              <a:cxn ang="0">
                <a:pos x="9072" y="243"/>
              </a:cxn>
              <a:cxn ang="0">
                <a:pos x="9072" y="1214"/>
              </a:cxn>
              <a:cxn ang="0">
                <a:pos x="9072" y="1214"/>
              </a:cxn>
              <a:cxn ang="0">
                <a:pos x="8830" y="1456"/>
              </a:cxn>
              <a:cxn ang="0">
                <a:pos x="8830" y="1456"/>
              </a:cxn>
              <a:cxn ang="0">
                <a:pos x="8830" y="1456"/>
              </a:cxn>
              <a:cxn ang="0">
                <a:pos x="243" y="1456"/>
              </a:cxn>
              <a:cxn ang="0">
                <a:pos x="243" y="1456"/>
              </a:cxn>
              <a:cxn ang="0">
                <a:pos x="0" y="1214"/>
              </a:cxn>
              <a:cxn ang="0">
                <a:pos x="0" y="1214"/>
              </a:cxn>
              <a:cxn ang="0">
                <a:pos x="0" y="243"/>
              </a:cxn>
            </a:cxnLst>
            <a:rect l="0" t="0" r="r" b="b"/>
            <a:pathLst>
              <a:path w="9072" h="1456">
                <a:moveTo>
                  <a:pt x="0" y="243"/>
                </a:moveTo>
                <a:cubicBezTo>
                  <a:pt x="0" y="109"/>
                  <a:pt x="109" y="0"/>
                  <a:pt x="243" y="0"/>
                </a:cubicBezTo>
                <a:cubicBezTo>
                  <a:pt x="243" y="0"/>
                  <a:pt x="243" y="0"/>
                  <a:pt x="243" y="0"/>
                </a:cubicBezTo>
                <a:lnTo>
                  <a:pt x="243" y="0"/>
                </a:lnTo>
                <a:lnTo>
                  <a:pt x="8830" y="0"/>
                </a:lnTo>
                <a:lnTo>
                  <a:pt x="8830" y="0"/>
                </a:lnTo>
                <a:cubicBezTo>
                  <a:pt x="8964" y="0"/>
                  <a:pt x="9072" y="109"/>
                  <a:pt x="9072" y="243"/>
                </a:cubicBezTo>
                <a:cubicBezTo>
                  <a:pt x="9072" y="243"/>
                  <a:pt x="9072" y="243"/>
                  <a:pt x="9072" y="243"/>
                </a:cubicBezTo>
                <a:lnTo>
                  <a:pt x="9072" y="243"/>
                </a:lnTo>
                <a:lnTo>
                  <a:pt x="9072" y="1214"/>
                </a:lnTo>
                <a:lnTo>
                  <a:pt x="9072" y="1214"/>
                </a:lnTo>
                <a:cubicBezTo>
                  <a:pt x="9072" y="1348"/>
                  <a:pt x="8964" y="1456"/>
                  <a:pt x="8830" y="1456"/>
                </a:cubicBezTo>
                <a:cubicBezTo>
                  <a:pt x="8830" y="1456"/>
                  <a:pt x="8830" y="1456"/>
                  <a:pt x="8830" y="1456"/>
                </a:cubicBezTo>
                <a:lnTo>
                  <a:pt x="8830" y="1456"/>
                </a:lnTo>
                <a:lnTo>
                  <a:pt x="243" y="1456"/>
                </a:lnTo>
                <a:lnTo>
                  <a:pt x="243" y="1456"/>
                </a:lnTo>
                <a:cubicBezTo>
                  <a:pt x="109" y="1456"/>
                  <a:pt x="0" y="1348"/>
                  <a:pt x="0" y="1214"/>
                </a:cubicBezTo>
                <a:cubicBezTo>
                  <a:pt x="0" y="1214"/>
                  <a:pt x="0" y="1214"/>
                  <a:pt x="0" y="1214"/>
                </a:cubicBezTo>
                <a:lnTo>
                  <a:pt x="0" y="243"/>
                </a:lnTo>
                <a:close/>
              </a:path>
            </a:pathLst>
          </a:custGeom>
          <a:solidFill>
            <a:srgbClr val="DEF6FF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920" tIns="35960" rIns="71920" bIns="35960"/>
          <a:lstStyle/>
          <a:p>
            <a:pPr marL="0" marR="0" lvl="0" indent="0" algn="l" defTabSz="7791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23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l" defTabSz="7791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23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Enablers</a:t>
            </a:r>
          </a:p>
          <a:p>
            <a:pPr marL="0" marR="0" lvl="0" indent="0" algn="l" defTabSz="7791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23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l" defTabSz="7791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23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38" name="Rounded Rectangle 71">
            <a:extLst>
              <a:ext uri="{FF2B5EF4-FFF2-40B4-BE49-F238E27FC236}">
                <a16:creationId xmlns:a16="http://schemas.microsoft.com/office/drawing/2014/main" id="{F38A2C41-7D12-44CA-8BDD-355C3EA89974}"/>
              </a:ext>
            </a:extLst>
          </p:cNvPr>
          <p:cNvSpPr/>
          <p:nvPr/>
        </p:nvSpPr>
        <p:spPr>
          <a:xfrm>
            <a:off x="3655305" y="4783150"/>
            <a:ext cx="1833391" cy="50528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91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3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Rounded Rectangle 75">
            <a:extLst>
              <a:ext uri="{FF2B5EF4-FFF2-40B4-BE49-F238E27FC236}">
                <a16:creationId xmlns:a16="http://schemas.microsoft.com/office/drawing/2014/main" id="{9E840339-4C0C-4AA6-AAA8-FA6628EA3A51}"/>
              </a:ext>
            </a:extLst>
          </p:cNvPr>
          <p:cNvSpPr/>
          <p:nvPr/>
        </p:nvSpPr>
        <p:spPr>
          <a:xfrm>
            <a:off x="1388706" y="4783150"/>
            <a:ext cx="1833391" cy="50528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91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3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0" name="Rounded Rectangle 47">
            <a:extLst>
              <a:ext uri="{FF2B5EF4-FFF2-40B4-BE49-F238E27FC236}">
                <a16:creationId xmlns:a16="http://schemas.microsoft.com/office/drawing/2014/main" id="{560E78A0-E21E-435F-8598-F96D2ED776DF}"/>
              </a:ext>
            </a:extLst>
          </p:cNvPr>
          <p:cNvSpPr/>
          <p:nvPr/>
        </p:nvSpPr>
        <p:spPr>
          <a:xfrm>
            <a:off x="5961156" y="4789234"/>
            <a:ext cx="1833391" cy="49059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91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3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 rot="16200000">
            <a:off x="1190531" y="2283621"/>
            <a:ext cx="2258344" cy="2206429"/>
          </a:xfrm>
          <a:prstGeom prst="homePlate">
            <a:avLst>
              <a:gd name="adj" fmla="val 17474"/>
            </a:avLst>
          </a:prstGeom>
          <a:solidFill>
            <a:srgbClr val="FFC000">
              <a:alpha val="20000"/>
            </a:srgbClr>
          </a:solidFill>
          <a:ln w="28575" cmpd="sng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eaVert" lIns="35960" tIns="35960" rIns="35960" bIns="35960"/>
          <a:lstStyle/>
          <a:p>
            <a:pPr marL="0" marR="0" lvl="0" indent="0" algn="ctr" defTabSz="779173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5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779173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5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 rot="16200000">
            <a:off x="3452114" y="2264784"/>
            <a:ext cx="2258340" cy="2244096"/>
          </a:xfrm>
          <a:prstGeom prst="homePlate">
            <a:avLst>
              <a:gd name="adj" fmla="val 17097"/>
            </a:avLst>
          </a:prstGeom>
          <a:solidFill>
            <a:srgbClr val="0066FF">
              <a:alpha val="20000"/>
            </a:srgbClr>
          </a:solidFill>
          <a:ln w="28575" cmpd="sng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vert="eaVert" lIns="35960" tIns="35960" rIns="35960" bIns="35960"/>
          <a:lstStyle/>
          <a:p>
            <a:pPr marL="0" marR="0" lvl="0" indent="0" algn="ctr" defTabSz="779173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5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779173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5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AutoShape 14"/>
          <p:cNvSpPr>
            <a:spLocks noChangeArrowheads="1"/>
          </p:cNvSpPr>
          <p:nvPr/>
        </p:nvSpPr>
        <p:spPr bwMode="auto">
          <a:xfrm rot="16200000">
            <a:off x="5709758" y="2290489"/>
            <a:ext cx="2258346" cy="2192699"/>
          </a:xfrm>
          <a:prstGeom prst="homePlate">
            <a:avLst>
              <a:gd name="adj" fmla="val 17648"/>
            </a:avLst>
          </a:prstGeom>
          <a:solidFill>
            <a:srgbClr val="00D3DE">
              <a:alpha val="20000"/>
            </a:srgbClr>
          </a:solidFill>
          <a:ln w="28575" cmpd="sng">
            <a:solidFill>
              <a:srgbClr val="00D3DE"/>
            </a:solidFill>
            <a:miter lim="800000"/>
            <a:headEnd/>
            <a:tailEnd/>
          </a:ln>
          <a:effectLst/>
        </p:spPr>
        <p:txBody>
          <a:bodyPr vert="eaVert" lIns="35960" tIns="35960" rIns="35960" bIns="35960"/>
          <a:lstStyle/>
          <a:p>
            <a:pPr marL="0" marR="0" lvl="0" indent="0" algn="ctr" defTabSz="779173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5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306257" y="3339988"/>
            <a:ext cx="2044422" cy="467202"/>
          </a:xfrm>
          <a:prstGeom prst="roundRect">
            <a:avLst/>
          </a:prstGeom>
          <a:solidFill>
            <a:srgbClr val="FFE48F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313331" y="2693284"/>
            <a:ext cx="2044422" cy="467202"/>
          </a:xfrm>
          <a:prstGeom prst="roundRect">
            <a:avLst/>
          </a:prstGeom>
          <a:solidFill>
            <a:srgbClr val="FFE48F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830782" y="2693284"/>
            <a:ext cx="2044422" cy="467202"/>
          </a:xfrm>
          <a:prstGeom prst="roundRect">
            <a:avLst/>
          </a:prstGeom>
          <a:solidFill>
            <a:srgbClr val="97FAFF"/>
          </a:solidFill>
          <a:ln>
            <a:solidFill>
              <a:srgbClr val="00D3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830782" y="3339276"/>
            <a:ext cx="2044422" cy="467202"/>
          </a:xfrm>
          <a:prstGeom prst="roundRect">
            <a:avLst/>
          </a:prstGeom>
          <a:solidFill>
            <a:srgbClr val="97FAFF"/>
          </a:solidFill>
          <a:ln>
            <a:solidFill>
              <a:srgbClr val="00D3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560539" y="2693284"/>
            <a:ext cx="2044422" cy="467202"/>
          </a:xfrm>
          <a:prstGeom prst="roundRect">
            <a:avLst/>
          </a:prstGeom>
          <a:solidFill>
            <a:srgbClr val="B0D9F2"/>
          </a:solidFill>
          <a:ln>
            <a:solidFill>
              <a:srgbClr val="00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571597" y="3339276"/>
            <a:ext cx="2044422" cy="467202"/>
          </a:xfrm>
          <a:prstGeom prst="roundRect">
            <a:avLst/>
          </a:prstGeom>
          <a:solidFill>
            <a:srgbClr val="B0D9F2"/>
          </a:solidFill>
          <a:ln>
            <a:solidFill>
              <a:srgbClr val="00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316103" y="3972700"/>
            <a:ext cx="2044422" cy="467202"/>
          </a:xfrm>
          <a:prstGeom prst="roundRect">
            <a:avLst/>
          </a:prstGeom>
          <a:solidFill>
            <a:srgbClr val="FFE48F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840629" y="3971989"/>
            <a:ext cx="2044422" cy="467202"/>
          </a:xfrm>
          <a:prstGeom prst="roundRect">
            <a:avLst/>
          </a:prstGeom>
          <a:solidFill>
            <a:srgbClr val="97FAFF"/>
          </a:solidFill>
          <a:ln>
            <a:solidFill>
              <a:srgbClr val="00D3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581443" y="3971989"/>
            <a:ext cx="2044422" cy="467202"/>
          </a:xfrm>
          <a:prstGeom prst="roundRect">
            <a:avLst/>
          </a:prstGeom>
          <a:solidFill>
            <a:srgbClr val="B0D9F2"/>
          </a:solidFill>
          <a:ln>
            <a:solidFill>
              <a:srgbClr val="00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21A585-3355-1EC0-1304-419FBC7D3F4E}"/>
              </a:ext>
            </a:extLst>
          </p:cNvPr>
          <p:cNvSpPr/>
          <p:nvPr/>
        </p:nvSpPr>
        <p:spPr>
          <a:xfrm>
            <a:off x="220010" y="1061159"/>
            <a:ext cx="8663735" cy="355762"/>
          </a:xfrm>
          <a:prstGeom prst="rect">
            <a:avLst/>
          </a:prstGeom>
          <a:solidFill>
            <a:srgbClr val="DEF6FF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920" tIns="35960" rIns="71920" bIns="35960" anchor="ctr"/>
          <a:lstStyle/>
          <a:p>
            <a:pPr marL="0" marR="0" lvl="0" indent="0" algn="l" defTabSz="779173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3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vision: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1ED6A9-8F70-9729-D11D-F9CEA000E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19" y="6225844"/>
            <a:ext cx="106119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57402"/>
      </p:ext>
    </p:extLst>
  </p:cSld>
  <p:clrMapOvr>
    <a:masterClrMapping/>
  </p:clrMapOvr>
</p:sld>
</file>

<file path=ppt/theme/theme1.xml><?xml version="1.0" encoding="utf-8"?>
<a:theme xmlns:a="http://schemas.openxmlformats.org/drawingml/2006/main" name="1_STG_template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21923</TotalTime>
  <Words>20</Words>
  <Application>Microsoft Macintosh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Verdana</vt:lpstr>
      <vt:lpstr>1_STG_template_v2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Cowley</dc:creator>
  <cp:lastModifiedBy>Kit Jackson</cp:lastModifiedBy>
  <cp:revision>186</cp:revision>
  <cp:lastPrinted>2022-10-02T14:16:51Z</cp:lastPrinted>
  <dcterms:created xsi:type="dcterms:W3CDTF">2017-09-16T05:37:19Z</dcterms:created>
  <dcterms:modified xsi:type="dcterms:W3CDTF">2023-02-26T22:23:28Z</dcterms:modified>
</cp:coreProperties>
</file>